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72" r:id="rId5"/>
    <p:sldId id="258" r:id="rId6"/>
    <p:sldId id="273" r:id="rId7"/>
    <p:sldId id="274" r:id="rId8"/>
    <p:sldId id="276" r:id="rId9"/>
    <p:sldId id="260" r:id="rId10"/>
    <p:sldId id="261" r:id="rId11"/>
    <p:sldId id="275" r:id="rId12"/>
    <p:sldId id="262" r:id="rId13"/>
    <p:sldId id="263" r:id="rId14"/>
    <p:sldId id="264" r:id="rId15"/>
    <p:sldId id="265" r:id="rId16"/>
    <p:sldId id="266" r:id="rId17"/>
    <p:sldId id="267" r:id="rId18"/>
    <p:sldId id="27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7C080-5537-4B1C-B8FD-D14B5CD42E10}" type="datetimeFigureOut">
              <a:rPr lang="sk-SK" smtClean="0"/>
              <a:t>25.7.2014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CE277-B31A-48BF-91D5-A481FFE497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849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CE277-B31A-48BF-91D5-A481FFE49796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76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B37021-8D99-4FFC-917F-987E528636FF}" type="datetimeFigureOut">
              <a:rPr lang="sk-SK" smtClean="0"/>
              <a:t>25.7.2014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77792A-4893-4D05-94F3-47D758045712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 txBox="1">
            <a:spLocks noGrp="1"/>
          </p:cNvSpPr>
          <p:nvPr>
            <p:ph type="subTitle" idx="1"/>
          </p:nvPr>
        </p:nvSpPr>
        <p:spPr>
          <a:xfrm>
            <a:off x="179512" y="5348999"/>
            <a:ext cx="8640960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endParaRPr lang="sk-SK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   DENNÝ LETNÝ TÁBOR</a:t>
            </a:r>
            <a:r>
              <a:rPr lang="sk-SK" dirty="0" smtClean="0">
                <a:latin typeface="Comic Sans MS" pitchFamily="66" charset="0"/>
              </a:rPr>
              <a:t>            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30. 06. 2014 - 04. 07. 2014   </a:t>
            </a:r>
            <a:endParaRPr lang="sk-SK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539553" y="188640"/>
            <a:ext cx="7776864" cy="72008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Centrum špeciálnopedagogického poradenstva v Bytči</a:t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sk-SK" sz="20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endParaRPr lang="sk-SK" sz="2800" dirty="0">
              <a:solidFill>
                <a:schemeClr val="accent2">
                  <a:lumMod val="50000"/>
                </a:schemeClr>
              </a:solidFill>
              <a:latin typeface="Castellar" pitchFamily="18" charset="0"/>
            </a:endParaRPr>
          </a:p>
        </p:txBody>
      </p:sp>
      <p:sp>
        <p:nvSpPr>
          <p:cNvPr id="6" name="Slnko 5"/>
          <p:cNvSpPr/>
          <p:nvPr/>
        </p:nvSpPr>
        <p:spPr>
          <a:xfrm>
            <a:off x="4219658" y="621031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4060184" y="62068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46" y="1236369"/>
            <a:ext cx="6552728" cy="49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7229" y="67943"/>
            <a:ext cx="7719294" cy="476672"/>
          </a:xfrm>
          <a:solidFill>
            <a:srgbClr val="FFFF00"/>
          </a:solidFill>
        </p:spPr>
        <p:txBody>
          <a:bodyPr/>
          <a:lstStyle/>
          <a:p>
            <a:pPr marL="0" indent="0" algn="l">
              <a:buNone/>
            </a:pPr>
            <a:r>
              <a:rPr lang="sk-SK" sz="2400" dirty="0" smtClean="0"/>
              <a:t>V stredu medzi nás prišli hasiči z Hliníka nad Váhom.</a:t>
            </a:r>
            <a:endParaRPr lang="sk-SK" sz="2400" dirty="0"/>
          </a:p>
        </p:txBody>
      </p:sp>
      <p:sp>
        <p:nvSpPr>
          <p:cNvPr id="7" name="Slnko 6"/>
          <p:cNvSpPr/>
          <p:nvPr/>
        </p:nvSpPr>
        <p:spPr>
          <a:xfrm>
            <a:off x="0" y="982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Slnko 7"/>
          <p:cNvSpPr/>
          <p:nvPr/>
        </p:nvSpPr>
        <p:spPr>
          <a:xfrm>
            <a:off x="8568903" y="-2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Picture 2" descr="D:\Dokumenty\Pictures\2014_tabor_CSSP\2014_tabor_zmensene\IMG_38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922" y="3602677"/>
            <a:ext cx="4296308" cy="32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kumenty\Pictures\2014_tabor_CSSP\2014_tabor_zmensene\IMG_37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60" y="664996"/>
            <a:ext cx="3892516" cy="29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Dokumenty\Pictures\2014_tabor_CSSP\2014_tabor_zmensene\IMG_37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922" y="680947"/>
            <a:ext cx="3849981" cy="28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Dokumenty\Pictures\2014_tabor_CSSP\2014_tabor_zmensene\IMG_38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28" y="3639096"/>
            <a:ext cx="4267648" cy="32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0229" y="3178039"/>
            <a:ext cx="8311944" cy="39497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000" dirty="0" smtClean="0"/>
              <a:t>Celý deň pršalo, preto sme s hasičmi museli </a:t>
            </a:r>
            <a:r>
              <a:rPr lang="sk-SK" sz="2000" dirty="0"/>
              <a:t> </a:t>
            </a:r>
            <a:r>
              <a:rPr lang="sk-SK" sz="2000" dirty="0" smtClean="0"/>
              <a:t>zostať v telocvični.</a:t>
            </a:r>
            <a:endParaRPr lang="sk-SK" sz="2000" dirty="0"/>
          </a:p>
        </p:txBody>
      </p:sp>
      <p:pic>
        <p:nvPicPr>
          <p:cNvPr id="7170" name="Picture 2" descr="D:\Dokumenty\Pictures\2014_tabor_CSSP\2014_tabor_zmensene\IMG_39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28" y="59248"/>
            <a:ext cx="4111771" cy="30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okumenty\Pictures\2014_tabor_CSSP\2014_tabor_zmensene\IMG_3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402" y="57079"/>
            <a:ext cx="4111770" cy="30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okumenty\Pictures\2014_tabor_CSSP\2014_tabor_zmensene\IMG_38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28" y="3692027"/>
            <a:ext cx="4133672" cy="310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okumenty\Pictures\2014_tabor_CSSP\2014_tabor_zmensene\IMG_38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185" y="3701883"/>
            <a:ext cx="4107388" cy="308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008" y="3277816"/>
            <a:ext cx="8393102" cy="34203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Stále pršalo, preto sme kreslili hasičov a hrali sme sa.</a:t>
            </a:r>
            <a:endParaRPr lang="sk-SK" sz="2000" dirty="0"/>
          </a:p>
        </p:txBody>
      </p:sp>
      <p:pic>
        <p:nvPicPr>
          <p:cNvPr id="8194" name="Picture 2" descr="D:\Dokumenty\Pictures\2014_tabor_CSSP\2014_tabor_zmensene\IMG_3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62" y="3737468"/>
            <a:ext cx="4033856" cy="30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kumenty\Pictures\2014_tabor_CSSP\2014_tabor_zmensene\IMG_36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08" y="3717032"/>
            <a:ext cx="4033856" cy="302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kumenty\Pictures\2014_tabor_CSSP\2014_tabor_zmensene\IMG_39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62" y="161109"/>
            <a:ext cx="3997148" cy="29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2" y="132420"/>
            <a:ext cx="3997148" cy="29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782" y="3142511"/>
            <a:ext cx="7784435" cy="50405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/>
              <a:t> </a:t>
            </a:r>
            <a:r>
              <a:rPr lang="sk-SK" sz="2000" dirty="0" smtClean="0"/>
              <a:t>Vo štvrtok už nepršalo a z nás sa stali na chvíľu pátrači.</a:t>
            </a:r>
            <a:endParaRPr lang="sk-SK" sz="2000" dirty="0"/>
          </a:p>
        </p:txBody>
      </p:sp>
      <p:sp>
        <p:nvSpPr>
          <p:cNvPr id="6" name="Slnko 5"/>
          <p:cNvSpPr/>
          <p:nvPr/>
        </p:nvSpPr>
        <p:spPr>
          <a:xfrm>
            <a:off x="56471" y="314096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4254256" y="2492895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1" name="Slnko 10"/>
          <p:cNvSpPr/>
          <p:nvPr/>
        </p:nvSpPr>
        <p:spPr>
          <a:xfrm>
            <a:off x="4254256" y="1542943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Slnko 11"/>
          <p:cNvSpPr/>
          <p:nvPr/>
        </p:nvSpPr>
        <p:spPr>
          <a:xfrm>
            <a:off x="8554570" y="3140968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Slnko 12"/>
          <p:cNvSpPr/>
          <p:nvPr/>
        </p:nvSpPr>
        <p:spPr>
          <a:xfrm>
            <a:off x="4269598" y="40466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6" name="Picture 2" descr="D:\Dokumenty\Pictures\2014_tabor_CSSP\2014_tabor_zmensene\IMG_39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69" y="56922"/>
            <a:ext cx="3991635" cy="29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y\Pictures\2014_tabor_CSSP\2014_tabor_zmensene\IMG_39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351" y="41595"/>
            <a:ext cx="4003596" cy="300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kumenty\Pictures\2014_tabor_CSSP\2014_tabor_zmensene\IMG_39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789" y="3712661"/>
            <a:ext cx="4113337" cy="308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616" y="3680760"/>
            <a:ext cx="4155872" cy="31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63072" cy="43204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V </a:t>
            </a:r>
            <a:r>
              <a:rPr lang="sk-SK" sz="2000" dirty="0"/>
              <a:t>B</a:t>
            </a:r>
            <a:r>
              <a:rPr lang="sk-SK" sz="2000" dirty="0" smtClean="0"/>
              <a:t>ytči sme hľadali  známe  osobnosti a budovy mesta.</a:t>
            </a:r>
            <a:endParaRPr lang="sk-SK" sz="2000" dirty="0"/>
          </a:p>
        </p:txBody>
      </p:sp>
      <p:sp>
        <p:nvSpPr>
          <p:cNvPr id="9" name="Slnko 8"/>
          <p:cNvSpPr/>
          <p:nvPr/>
        </p:nvSpPr>
        <p:spPr>
          <a:xfrm>
            <a:off x="251520" y="3094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0" name="Slnko 9"/>
          <p:cNvSpPr/>
          <p:nvPr/>
        </p:nvSpPr>
        <p:spPr>
          <a:xfrm>
            <a:off x="8408076" y="3094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Slnko 11"/>
          <p:cNvSpPr/>
          <p:nvPr/>
        </p:nvSpPr>
        <p:spPr>
          <a:xfrm>
            <a:off x="4283967" y="105273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051" name="Picture 3" descr="D:\Dokumenty\Pictures\2014_tabor_CSSP\2014_tabor_zmensene\IMG_39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06" y="62842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06" y="3131096"/>
            <a:ext cx="2735517" cy="364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395" y="59355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64723"/>
            <a:ext cx="2710282" cy="361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564" y="2204864"/>
            <a:ext cx="2963167" cy="2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564" y="4553851"/>
            <a:ext cx="2963167" cy="2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6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7964" y="3198983"/>
            <a:ext cx="7272808" cy="396815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Unavení po náročnom pátraní sme kreslili a hrali sme sa.</a:t>
            </a:r>
            <a:endParaRPr lang="sk-SK" sz="2000" dirty="0"/>
          </a:p>
        </p:txBody>
      </p:sp>
      <p:sp>
        <p:nvSpPr>
          <p:cNvPr id="5" name="Slnko 4"/>
          <p:cNvSpPr/>
          <p:nvPr/>
        </p:nvSpPr>
        <p:spPr>
          <a:xfrm>
            <a:off x="179512" y="3160995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Slnko 5"/>
          <p:cNvSpPr/>
          <p:nvPr/>
        </p:nvSpPr>
        <p:spPr>
          <a:xfrm>
            <a:off x="8378893" y="3090199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Picture 5" descr="D:\Dokumenty\Pictures\2014_tabor_CSSP\2014_tabor_zmensene\IMG_37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460" y="3768406"/>
            <a:ext cx="3997148" cy="29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27" y="3736897"/>
            <a:ext cx="4010005" cy="30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nko 11"/>
          <p:cNvSpPr/>
          <p:nvPr/>
        </p:nvSpPr>
        <p:spPr>
          <a:xfrm>
            <a:off x="4327188" y="498785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368" y="121175"/>
            <a:ext cx="3858544" cy="28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58" y="121175"/>
            <a:ext cx="3858544" cy="28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4363" y="2331880"/>
            <a:ext cx="2671684" cy="69354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b="0" dirty="0" smtClean="0"/>
              <a:t>V piatok sme boli na výlete v Súľove.</a:t>
            </a:r>
            <a:endParaRPr lang="sk-SK" sz="20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127" y="3142067"/>
            <a:ext cx="2736739" cy="364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781" y="4578992"/>
            <a:ext cx="2988030" cy="22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10" y="2479736"/>
            <a:ext cx="3150808" cy="41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781" y="2288366"/>
            <a:ext cx="2982017" cy="22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6" y="89700"/>
            <a:ext cx="3035176" cy="22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781" y="34352"/>
            <a:ext cx="2931555" cy="219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670" y="115346"/>
            <a:ext cx="2823561" cy="211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37212" y="764704"/>
            <a:ext cx="3744416" cy="720080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000" dirty="0" smtClean="0"/>
              <a:t>Pozorovali sme prírodu           a zbierali odpadky.</a:t>
            </a:r>
            <a:endParaRPr lang="sk-SK" sz="2000" dirty="0"/>
          </a:p>
        </p:txBody>
      </p:sp>
      <p:sp>
        <p:nvSpPr>
          <p:cNvPr id="6" name="Slnko 5"/>
          <p:cNvSpPr/>
          <p:nvPr/>
        </p:nvSpPr>
        <p:spPr>
          <a:xfrm>
            <a:off x="6732240" y="11995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Slnko 7"/>
          <p:cNvSpPr/>
          <p:nvPr/>
        </p:nvSpPr>
        <p:spPr>
          <a:xfrm>
            <a:off x="8019086" y="6962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Slnko 8"/>
          <p:cNvSpPr/>
          <p:nvPr/>
        </p:nvSpPr>
        <p:spPr>
          <a:xfrm>
            <a:off x="5311444" y="119951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5887"/>
            <a:ext cx="4592573" cy="344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476" y="1628799"/>
            <a:ext cx="3741003" cy="498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582" y="3643289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309320"/>
            <a:ext cx="8424936" cy="432048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/>
              <a:t>Lúčime sa, ale zároveň sa  tešíme na tábor v roku 2015.</a:t>
            </a:r>
            <a:endParaRPr lang="sk-SK" sz="2400" dirty="0"/>
          </a:p>
        </p:txBody>
      </p:sp>
      <p:sp>
        <p:nvSpPr>
          <p:cNvPr id="3" name="Slnko 2"/>
          <p:cNvSpPr/>
          <p:nvPr/>
        </p:nvSpPr>
        <p:spPr>
          <a:xfrm>
            <a:off x="185828" y="5662512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Slnko 4"/>
          <p:cNvSpPr/>
          <p:nvPr/>
        </p:nvSpPr>
        <p:spPr>
          <a:xfrm>
            <a:off x="8468861" y="65136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7504" y="95616"/>
            <a:ext cx="9001000" cy="360040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sk-SK" sz="1800" b="0" dirty="0" smtClean="0">
                <a:latin typeface="Comic Sans MS" pitchFamily="66" charset="0"/>
              </a:rPr>
              <a:t>Rozlúčili sme sa komunitou, odovzdávaním drobných darčekov  a  pamätných listov.</a:t>
            </a:r>
            <a:endParaRPr lang="sk-SK" sz="1800" b="0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170" y="651360"/>
            <a:ext cx="7355668" cy="551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nko 7"/>
          <p:cNvSpPr/>
          <p:nvPr/>
        </p:nvSpPr>
        <p:spPr>
          <a:xfrm>
            <a:off x="8455314" y="558924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9" name="Slnko 8"/>
          <p:cNvSpPr/>
          <p:nvPr/>
        </p:nvSpPr>
        <p:spPr>
          <a:xfrm>
            <a:off x="185828" y="65136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93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692" y="6093296"/>
            <a:ext cx="8291771" cy="576064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Každý deň sme začínali aj končili komunitou.</a:t>
            </a:r>
            <a:endParaRPr lang="sk-SK" sz="2400" dirty="0"/>
          </a:p>
        </p:txBody>
      </p:sp>
      <p:sp>
        <p:nvSpPr>
          <p:cNvPr id="6" name="Slnko 5"/>
          <p:cNvSpPr/>
          <p:nvPr/>
        </p:nvSpPr>
        <p:spPr>
          <a:xfrm>
            <a:off x="8183252" y="616601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449360" y="616530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Picture 3" descr="D:\Dokumenty\Pictures\2014_tabor_CSSP\2014_tabor_zmensene\IMG_04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93" y="138127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kumenty\Pictures\2014_tabor_CSSP\2014_tabor_zmensene\IMG_04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93" y="3090097"/>
            <a:ext cx="4224469" cy="29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Dokumenty\Pictures\2014_tabor_CSSP\2014_tabor_zmensene\IMG_04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679" y="3082479"/>
            <a:ext cx="3955140" cy="29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nko 12"/>
          <p:cNvSpPr/>
          <p:nvPr/>
        </p:nvSpPr>
        <p:spPr>
          <a:xfrm>
            <a:off x="4385775" y="286720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217" y="132394"/>
            <a:ext cx="3943602" cy="29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925939"/>
            <a:ext cx="8713511" cy="431053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/>
            </a:r>
            <a:b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sk-SK" sz="2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V pondelok medzi nás prišli psovodi záchranári zo Žiliny.</a:t>
            </a:r>
            <a:endParaRPr lang="sk-SK" sz="2000" dirty="0"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3528" y="6839664"/>
            <a:ext cx="8496944" cy="45719"/>
          </a:xfrm>
        </p:spPr>
        <p:txBody>
          <a:bodyPr>
            <a:normAutofit fontScale="25000" lnSpcReduction="20000"/>
          </a:bodyPr>
          <a:lstStyle/>
          <a:p>
            <a:pPr algn="ctr"/>
            <a:endParaRPr lang="sk-SK" sz="2400" dirty="0">
              <a:latin typeface="Comic Sans MS" pitchFamily="66" charset="0"/>
            </a:endParaRPr>
          </a:p>
        </p:txBody>
      </p:sp>
      <p:sp>
        <p:nvSpPr>
          <p:cNvPr id="6" name="Slnko 5"/>
          <p:cNvSpPr/>
          <p:nvPr/>
        </p:nvSpPr>
        <p:spPr>
          <a:xfrm>
            <a:off x="4351485" y="1134387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26" name="Picture 2" descr="D:\Dokumenty\Pictures\2014_tabor_CSSP\2014_tabor_zmensene\IMG_3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3214"/>
            <a:ext cx="3816967" cy="28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kumenty\Pictures\2014_tabor_CSSP\2014_tabor_zmensene\IMG_35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212"/>
            <a:ext cx="3816969" cy="286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kumenty\Pictures\2014_tabor_CSSP\2014_tabor_zmensene\IMG_36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912" y="3402460"/>
            <a:ext cx="2592288" cy="34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kumenty\Pictures\2014_tabor_CSSP\2014_tabor_zmensene\IMG_36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76" y="3375673"/>
            <a:ext cx="2592288" cy="34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nko 13"/>
          <p:cNvSpPr/>
          <p:nvPr/>
        </p:nvSpPr>
        <p:spPr>
          <a:xfrm>
            <a:off x="5570309" y="616530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5" name="Slnko 14"/>
          <p:cNvSpPr/>
          <p:nvPr/>
        </p:nvSpPr>
        <p:spPr>
          <a:xfrm>
            <a:off x="3347864" y="6165304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6" name="Picture 3" descr="D:\Dokumenty\Pictures\2014_tabor_CSSP\2014_tabor_zmensene\IMG_36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327" y="3460857"/>
            <a:ext cx="3429489" cy="257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50493" y="2780928"/>
            <a:ext cx="5432404" cy="50842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Prišli aj </a:t>
            </a:r>
            <a:r>
              <a:rPr lang="sk-SK" sz="24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s prasiatkom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Oliverom.</a:t>
            </a:r>
            <a:endParaRPr lang="sk-SK" sz="2000" dirty="0">
              <a:latin typeface="Comic Sans MS" pitchFamily="66" charset="0"/>
            </a:endParaRPr>
          </a:p>
        </p:txBody>
      </p:sp>
      <p:pic>
        <p:nvPicPr>
          <p:cNvPr id="2052" name="Picture 4" descr="D:\Dokumenty\Pictures\2014_tabor_CSSP\2014_tabor_zmensene\IMG_36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897" y="2388642"/>
            <a:ext cx="3284186" cy="43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kumenty\Pictures\2014_tabor_CSSP\2014_tabor_zmensene\IMG_36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2" y="3289352"/>
            <a:ext cx="2608489" cy="34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kumenty\Pictures\2014_tabor_CSSP\2014_tabor_zmensene\IMG_35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794" y="114324"/>
            <a:ext cx="3485403" cy="26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okumenty\Pictures\2014_tabor_CSSP\2014_tabor_zmensene\IMG_36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201" y="136950"/>
            <a:ext cx="3499257" cy="26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okumenty\Pictures\2014_tabor_CSSP\2014_tabor_zmensene\IMG_36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116" y="4365103"/>
            <a:ext cx="2688299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993" y="47667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672" y="3701800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0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37312"/>
            <a:ext cx="7920880" cy="504056"/>
          </a:xfrm>
          <a:solidFill>
            <a:srgbClr val="FFFF00"/>
          </a:solidFill>
        </p:spPr>
        <p:txBody>
          <a:bodyPr/>
          <a:lstStyle/>
          <a:p>
            <a:pPr marL="0" indent="0" algn="ctr">
              <a:buNone/>
            </a:pPr>
            <a:r>
              <a:rPr lang="sk-SK" sz="2400" dirty="0" smtClean="0">
                <a:latin typeface="Comic Sans MS" pitchFamily="66" charset="0"/>
              </a:rPr>
              <a:t>Zážitky z prvého dňa sme si na pamiatku nakreslili.</a:t>
            </a:r>
            <a:r>
              <a:rPr lang="sk-SK" sz="2400" dirty="0">
                <a:latin typeface="Comic Sans MS" pitchFamily="66" charset="0"/>
              </a:rPr>
              <a:t/>
            </a:r>
            <a:br>
              <a:rPr lang="sk-SK" sz="2400" dirty="0">
                <a:latin typeface="Comic Sans MS" pitchFamily="66" charset="0"/>
              </a:rPr>
            </a:br>
            <a:endParaRPr lang="sk-SK" sz="2400" dirty="0"/>
          </a:p>
        </p:txBody>
      </p:sp>
      <p:pic>
        <p:nvPicPr>
          <p:cNvPr id="3074" name="Picture 2" descr="D:\Dokumenty\Pictures\2014_tabor_CSSP\2014_tabor_zmensene\IMG_36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6007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0585" y="26563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675" y="26563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6563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6563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5632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4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310583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</a:t>
            </a:r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utorok sme mali plné ruky práce v dielni stolára, murára,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D:\Dokumenty\Pictures\2014_tabor_CSSP\2014_tabor_zmensene\IMG_36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7" y="12913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kumenty\Pictures\2014_tabor_CSSP\2014_tabor_zmensene\IMG_36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6" y="3688459"/>
            <a:ext cx="3980580" cy="29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kumenty\Pictures\2014_tabor_CSSP\2014_tabor_zmensene\IMG_36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968" y="75133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456" y="2132856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810" y="4005064"/>
            <a:ext cx="5730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Dokumenty\Pictures\2014_tabor_CSSP\2014_tabor_zmensene\IMG_04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828" y="3688460"/>
            <a:ext cx="4000720" cy="30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7" y="2852003"/>
            <a:ext cx="761254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 dielni cukrára, umelca a krajčíra.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nko 2"/>
          <p:cNvSpPr/>
          <p:nvPr/>
        </p:nvSpPr>
        <p:spPr>
          <a:xfrm>
            <a:off x="8492721" y="2599202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2051" name="Picture 3" descr="D:\Dokumenty\Pictures\2014_tabor_CSSP\2014_tabor_zmensene\IMG_36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497" y="3381205"/>
            <a:ext cx="2535227" cy="33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kumenty\Pictures\2014_tabor_CSSP\2014_tabor_zmensene\IMG_37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892" y="43690"/>
            <a:ext cx="374441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nko 7"/>
          <p:cNvSpPr/>
          <p:nvPr/>
        </p:nvSpPr>
        <p:spPr>
          <a:xfrm>
            <a:off x="125735" y="257723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076" name="Picture 4" descr="D:\Dokumenty\Pictures\2014_tabor_CSSP\2014_tabor_zmensene\IMG_04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75769"/>
            <a:ext cx="3701646" cy="27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okumenty\Pictures\2014_tabor_CSSP\2014_tabor_zmensene\IMG_04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15" y="3351733"/>
            <a:ext cx="2557336" cy="34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kumenty\Pictures\2014_tabor_CSSP\2014_tabor_zmensene\IMG_04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538" y="3351733"/>
            <a:ext cx="2528780" cy="337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2791" y="2852002"/>
            <a:ext cx="733861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sk-SK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Za poctivo vykonanú prácu sme dostali výučný list.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nko 2"/>
          <p:cNvSpPr/>
          <p:nvPr/>
        </p:nvSpPr>
        <p:spPr>
          <a:xfrm>
            <a:off x="1557356" y="360725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Slnko 3"/>
          <p:cNvSpPr/>
          <p:nvPr/>
        </p:nvSpPr>
        <p:spPr>
          <a:xfrm>
            <a:off x="7052828" y="360725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97" y="142764"/>
            <a:ext cx="3502637" cy="262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599" y="156332"/>
            <a:ext cx="3466457" cy="259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270" y="3381388"/>
            <a:ext cx="2802892" cy="210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923" y="4470571"/>
            <a:ext cx="3027047" cy="2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:\Dokumenty\Pictures\2014_tabor_CSSP\2014_tabor_zmensene\IMG_06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0031" y="4547219"/>
            <a:ext cx="2924850" cy="21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nko 10"/>
          <p:cNvSpPr/>
          <p:nvPr/>
        </p:nvSpPr>
        <p:spPr>
          <a:xfrm>
            <a:off x="4397305" y="5877272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2" name="Slnko 11"/>
          <p:cNvSpPr/>
          <p:nvPr/>
        </p:nvSpPr>
        <p:spPr>
          <a:xfrm>
            <a:off x="4338963" y="1628800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3" name="Slnko 12"/>
          <p:cNvSpPr/>
          <p:nvPr/>
        </p:nvSpPr>
        <p:spPr>
          <a:xfrm>
            <a:off x="4284916" y="43989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726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nko 5"/>
          <p:cNvSpPr/>
          <p:nvPr/>
        </p:nvSpPr>
        <p:spPr>
          <a:xfrm>
            <a:off x="4317004" y="332656"/>
            <a:ext cx="554360" cy="50559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Slnko 6"/>
          <p:cNvSpPr/>
          <p:nvPr/>
        </p:nvSpPr>
        <p:spPr>
          <a:xfrm>
            <a:off x="4332463" y="1988840"/>
            <a:ext cx="554360" cy="505599"/>
          </a:xfrm>
          <a:prstGeom prst="sun">
            <a:avLst>
              <a:gd name="adj" fmla="val 225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" name="Picture 2" descr="D:\Dokumenty\Pictures\2014_tabor_CSSP\2014_tabor_zmensene\IMG_05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5227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okumenty\Pictures\2014_tabor_CSSP\2014_tabor_zmensene\IMG_05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998" y="87078"/>
            <a:ext cx="3859297" cy="28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Dokumenty\Pictures\2014_tabor_CSSP\2014_tabor_zmensene\IMG_37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593" y="3356992"/>
            <a:ext cx="4333808" cy="32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173609" y="2913913"/>
            <a:ext cx="8783792" cy="432048"/>
          </a:xfrm>
          <a:prstGeom prst="rect">
            <a:avLst/>
          </a:prstGeom>
          <a:solidFill>
            <a:srgbClr val="FF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sk-SK" sz="2400" dirty="0" smtClean="0"/>
              <a:t> Po dobre vykonanej práci nám zostal čas aj na hry.</a:t>
            </a:r>
            <a:endParaRPr lang="sk-SK" sz="2400" dirty="0"/>
          </a:p>
        </p:txBody>
      </p:sp>
      <p:sp>
        <p:nvSpPr>
          <p:cNvPr id="16" name="Slnko 15"/>
          <p:cNvSpPr/>
          <p:nvPr/>
        </p:nvSpPr>
        <p:spPr>
          <a:xfrm>
            <a:off x="4317004" y="1124744"/>
            <a:ext cx="554360" cy="505599"/>
          </a:xfrm>
          <a:prstGeom prst="sun">
            <a:avLst>
              <a:gd name="adj" fmla="val 225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0" name="Picture 5" descr="D:\Dokumenty\Pictures\2014_tabor_CSSP\2014_tabor_zmensene\IMG_37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08" y="3356992"/>
            <a:ext cx="4333806" cy="325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1028</TotalTime>
  <Words>203</Words>
  <Application>Microsoft Office PowerPoint</Application>
  <PresentationFormat>Prezentácia na obrazovke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Aerodynamika</vt:lpstr>
      <vt:lpstr>Centrum špeciálnopedagogického poradenstva v Bytči     </vt:lpstr>
      <vt:lpstr> Každý deň sme začínali aj končili komunitou.</vt:lpstr>
      <vt:lpstr>   V pondelok medzi nás prišli psovodi záchranári zo Žiliny.</vt:lpstr>
      <vt:lpstr>Prezentácia programu PowerPoint</vt:lpstr>
      <vt:lpstr>Zážitky z prvého dňa sme si na pamiatku nakreslili. </vt:lpstr>
      <vt:lpstr>Prezentácia programu PowerPoint</vt:lpstr>
      <vt:lpstr>Prezentácia programu PowerPoint</vt:lpstr>
      <vt:lpstr>Prezentácia programu PowerPoint</vt:lpstr>
      <vt:lpstr>Prezentácia programu PowerPoint</vt:lpstr>
      <vt:lpstr>V stredu medzi nás prišli hasiči z Hliníka nad Váhom.</vt:lpstr>
      <vt:lpstr>Prezentácia programu PowerPoint</vt:lpstr>
      <vt:lpstr>Stále pršalo, preto sme kreslili hasičov a hrali sme sa.</vt:lpstr>
      <vt:lpstr> Vo štvrtok už nepršalo a z nás sa stali na chvíľu pátrači.</vt:lpstr>
      <vt:lpstr>V Bytči sme hľadali  známe  osobnosti a budovy mesta.</vt:lpstr>
      <vt:lpstr>Unavení po náročnom pátraní sme kreslili a hrali sme sa.</vt:lpstr>
      <vt:lpstr>V piatok sme boli na výlete v Súľove.</vt:lpstr>
      <vt:lpstr>Pozorovali sme prírodu           a zbierali odpadky.</vt:lpstr>
      <vt:lpstr>Lúčime sa, ale zároveň sa  tešíme na tábor v roku 2015.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špeciálnopedagogického poradenstva v Bytči</dc:title>
  <dc:creator>Owner</dc:creator>
  <cp:lastModifiedBy>Owner</cp:lastModifiedBy>
  <cp:revision>86</cp:revision>
  <dcterms:created xsi:type="dcterms:W3CDTF">2013-07-05T11:54:47Z</dcterms:created>
  <dcterms:modified xsi:type="dcterms:W3CDTF">2014-07-25T09:14:43Z</dcterms:modified>
</cp:coreProperties>
</file>